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7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48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12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77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78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23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47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84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99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07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5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3085F-D20E-45FD-B208-7E84404A1817}" type="datetimeFigureOut">
              <a:rPr kumimoji="1" lang="ja-JP" altLang="en-US" smtClean="0"/>
              <a:t>2020/5/27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279EC-6694-4F7F-832E-E0F9F6C33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0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XT Wind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43" y="1114889"/>
            <a:ext cx="892370" cy="89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マイクロセミ PoEインジェクタ 15.4W 1ポート PD-3501G/AC-J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294" y="1210421"/>
            <a:ext cx="774016" cy="77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hop.hikaritv.net/shopping/img/commodity/shop/plala/commodity/5410186861_k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97" b="14198"/>
          <a:stretch/>
        </p:blipFill>
        <p:spPr bwMode="auto">
          <a:xfrm>
            <a:off x="5840851" y="1114013"/>
            <a:ext cx="1250087" cy="90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crypted-tbn0.gstatic.com/images?q=tbn%3AANd9GcS8Z29I1ZIaI8rc3lUekLZsJyyLoE6EYXCT0if2ttJroTH19VGz333DgZF-11GRFUTcYhvpzvrN&amp;usqp=CAc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80" b="34965"/>
          <a:stretch/>
        </p:blipFill>
        <p:spPr bwMode="auto">
          <a:xfrm>
            <a:off x="5655215" y="3908888"/>
            <a:ext cx="1703011" cy="56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crypted-tbn0.gstatic.com/images?q=tbn%3AANd9GcR5DYgvBvo2c5gxHFrzXu8y5LhH_z5R8qwSLsc6xkuSDyJo5INM0Glj0ZhnJWRvezt73bz7Cziy&amp;usqp=CA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348" y="925195"/>
            <a:ext cx="1228798" cy="12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323560" y="2124217"/>
            <a:ext cx="246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DS-2TD1217B-3/PA</a:t>
            </a:r>
          </a:p>
          <a:p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体温計測対応ﾀﾚｯﾄ型</a:t>
            </a:r>
            <a:r>
              <a:rPr lang="en-US" altLang="zh-TW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眼ｻｰﾏﾙｶﾒﾗ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2205" y="536266"/>
            <a:ext cx="2461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①構成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2205" y="3041212"/>
            <a:ext cx="2461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構成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23737" y="2121869"/>
            <a:ext cx="246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PD-3501G/AC-JP</a:t>
            </a: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ﾎﾟｰﾄ </a:t>
            </a:r>
            <a:r>
              <a:rPr lang="en-US" altLang="ja-JP" sz="1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PoE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(15.4W)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ｲﾝｼﾞｪｸﾀ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270695" y="2133591"/>
            <a:ext cx="2776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DS-7104NI-Q1/SSD(1T)</a:t>
            </a:r>
          </a:p>
          <a:p>
            <a:r>
              <a:rPr lang="en-US" altLang="zh-CN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4ch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超小型</a:t>
            </a:r>
            <a:r>
              <a:rPr lang="en-US" altLang="zh-CN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SSD</a:t>
            </a:r>
            <a:r>
              <a:rPr lang="zh-CN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内蔵ﾈｯﾄﾜｰｸﾋﾞﾃﾞｵﾚｺｰﾀﾞ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Picture 10" descr="https://encrypted-tbn0.gstatic.com/images?q=tbn%3AANd9GcR5DYgvBvo2c5gxHFrzXu8y5LhH_z5R8qwSLsc6xkuSDyJo5INM0Glj0ZhnJWRvezt73bz7Cziy&amp;usqp=CA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348" y="3478332"/>
            <a:ext cx="1228798" cy="12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/>
          <p:cNvSpPr txBox="1"/>
          <p:nvPr/>
        </p:nvSpPr>
        <p:spPr>
          <a:xfrm>
            <a:off x="8433581" y="2117180"/>
            <a:ext cx="2776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LCD-AH221EDW</a:t>
            </a:r>
          </a:p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21.5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型ﾜｲﾄﾞ液晶ﾃﾞｨｽﾌﾟﾚｲ　ﾎﾜｲﾄ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431238" y="4886171"/>
            <a:ext cx="2776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LCD-AH221EDW</a:t>
            </a:r>
          </a:p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21.5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型ﾜｲﾄﾞ液晶ﾃﾞｨｽﾌﾟﾚｲ　ﾎﾜｲﾄ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7" name="Picture 2" descr="NEXT Wind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663" y="3715072"/>
            <a:ext cx="892370" cy="89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335280" y="4851008"/>
            <a:ext cx="246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DS-2TD1217B-3/PA</a:t>
            </a:r>
          </a:p>
          <a:p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体温計測対応ﾀﾚｯﾄ型</a:t>
            </a:r>
            <a:r>
              <a:rPr lang="en-US" altLang="zh-TW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zh-TW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眼ｻｰﾏﾙｶﾒﾗ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282415" y="4874446"/>
            <a:ext cx="2776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DS-7604NI-K1/4P-0</a:t>
            </a:r>
          </a:p>
          <a:p>
            <a:r>
              <a:rPr lang="en-US" altLang="zh-CN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4ch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ﾚｺｰﾀﾞｰ </a:t>
            </a:r>
            <a:r>
              <a:rPr lang="en-US" altLang="zh-CN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HDD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無し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ﾎﾟｰﾄ</a:t>
            </a:r>
            <a:r>
              <a:rPr lang="en-US" altLang="zh-CN" sz="12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PoE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内蔵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40" name="Picture 16" descr="4段三脚】GX 6400 LE スリック SLIK 通販 | ビックカメラ.co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07" y="5546158"/>
            <a:ext cx="1299311" cy="129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253925" y="5458506"/>
            <a:ext cx="2461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オプション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260209" y="6210123"/>
            <a:ext cx="246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GX6400LE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三脚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44" name="Picture 20" descr="セキュリティ機器製品情報｜ハイクビジョン [ hikvision ]｜ディーズ ..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934" y="5693301"/>
            <a:ext cx="1415786" cy="106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テキスト ボックス 26"/>
          <p:cNvSpPr txBox="1"/>
          <p:nvPr/>
        </p:nvSpPr>
        <p:spPr>
          <a:xfrm>
            <a:off x="4972925" y="6207778"/>
            <a:ext cx="246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DS-2908ZJ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三脚ｵﾌﾟｼｮﾝ ﾀﾚｯﾄｶﾒﾗ台ﾌﾟﾚｰﾄ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8"/>
          <p:cNvCxnSpPr>
            <a:stCxn id="1026" idx="3"/>
          </p:cNvCxnSpPr>
          <p:nvPr/>
        </p:nvCxnSpPr>
        <p:spPr>
          <a:xfrm>
            <a:off x="1919313" y="1561074"/>
            <a:ext cx="1595621" cy="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4421012" y="1565950"/>
            <a:ext cx="1349499" cy="6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7161870" y="1561074"/>
            <a:ext cx="1616370" cy="23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V="1">
            <a:off x="1987594" y="4161257"/>
            <a:ext cx="3397988" cy="26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V="1">
            <a:off x="7460561" y="4192216"/>
            <a:ext cx="1349499" cy="6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7644359" y="1092998"/>
            <a:ext cx="968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HDMI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651299" y="3765356"/>
            <a:ext cx="968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HDMI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494551" y="1135201"/>
            <a:ext cx="968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LAN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871972" y="1135200"/>
            <a:ext cx="968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LAN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390121" y="3730038"/>
            <a:ext cx="968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232484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本間 佳佑</dc:creator>
  <cp:lastModifiedBy>本間 佳佑</cp:lastModifiedBy>
  <cp:revision>1</cp:revision>
  <dcterms:created xsi:type="dcterms:W3CDTF">2020-05-27T10:02:51Z</dcterms:created>
  <dcterms:modified xsi:type="dcterms:W3CDTF">2020-05-27T10:03:12Z</dcterms:modified>
</cp:coreProperties>
</file>